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566670" y="206062"/>
            <a:ext cx="11500834" cy="638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94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етский сад №27\Desktop\гранд\Меньшик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77" y="90152"/>
            <a:ext cx="3138493" cy="347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гранд\фото для сайта\день росси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44" y="1702292"/>
            <a:ext cx="6616700" cy="4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353" y="90152"/>
            <a:ext cx="2367858" cy="122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58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№27</cp:lastModifiedBy>
  <cp:revision>9</cp:revision>
  <dcterms:created xsi:type="dcterms:W3CDTF">2021-08-03T12:40:49Z</dcterms:created>
  <dcterms:modified xsi:type="dcterms:W3CDTF">2021-08-04T08:17:19Z</dcterms:modified>
</cp:coreProperties>
</file>